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57" r:id="rId4"/>
    <p:sldId id="259" r:id="rId5"/>
    <p:sldId id="260" r:id="rId6"/>
    <p:sldId id="261" r:id="rId7"/>
    <p:sldId id="258" r:id="rId8"/>
    <p:sldId id="262" r:id="rId9"/>
    <p:sldId id="264" r:id="rId10"/>
    <p:sldId id="263" r:id="rId11"/>
    <p:sldId id="265" r:id="rId12"/>
    <p:sldId id="266" r:id="rId13"/>
    <p:sldId id="267" r:id="rId14"/>
    <p:sldId id="268" r:id="rId15"/>
    <p:sldId id="269" r:id="rId16"/>
    <p:sldId id="271" r:id="rId17"/>
    <p:sldId id="270"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4/26/2017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4/26/2017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4/26/2017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4/26/2017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4/26/2017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4/26/2017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ompsci02.snc.edu/cs460/2017/wolftd/oauth2/active.json" TargetMode="External"/><Relationship Id="rId2" Type="http://schemas.openxmlformats.org/officeDocument/2006/relationships/hyperlink" Target="http://compsci02.snc.edu/cs460/2017/wolftd/oauth2/O2Data.txt"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Stress Ball</a:t>
            </a:r>
          </a:p>
        </p:txBody>
      </p:sp>
      <p:sp>
        <p:nvSpPr>
          <p:cNvPr id="3" name="Subtitle 2"/>
          <p:cNvSpPr>
            <a:spLocks noGrp="1"/>
          </p:cNvSpPr>
          <p:nvPr>
            <p:ph type="subTitle" idx="1"/>
          </p:nvPr>
        </p:nvSpPr>
        <p:spPr/>
        <p:txBody>
          <a:bodyPr/>
          <a:lstStyle/>
          <a:p>
            <a:pPr algn="ctr"/>
            <a:r>
              <a:rPr lang="en-US" dirty="0"/>
              <a:t>Stress Detection android Application </a:t>
            </a:r>
          </a:p>
          <a:p>
            <a:pPr algn="ctr"/>
            <a:r>
              <a:rPr lang="en-US" dirty="0"/>
              <a:t>Thomas Wolf</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9302" y="1717588"/>
            <a:ext cx="1962665" cy="1962665"/>
          </a:xfrm>
          <a:prstGeom prst="rect">
            <a:avLst/>
          </a:prstGeom>
        </p:spPr>
      </p:pic>
    </p:spTree>
    <p:extLst>
      <p:ext uri="{BB962C8B-B14F-4D97-AF65-F5344CB8AC3E}">
        <p14:creationId xmlns:p14="http://schemas.microsoft.com/office/powerpoint/2010/main" val="2957136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(oAuth2 </a:t>
            </a:r>
            <a:r>
              <a:rPr lang="en-US" dirty="0" err="1"/>
              <a:t>con’t</a:t>
            </a:r>
            <a:r>
              <a:rPr lang="en-US" dirty="0"/>
              <a:t>)</a:t>
            </a:r>
          </a:p>
        </p:txBody>
      </p:sp>
      <p:sp>
        <p:nvSpPr>
          <p:cNvPr id="3" name="Content Placeholder 2"/>
          <p:cNvSpPr>
            <a:spLocks noGrp="1"/>
          </p:cNvSpPr>
          <p:nvPr>
            <p:ph idx="1"/>
          </p:nvPr>
        </p:nvSpPr>
        <p:spPr>
          <a:xfrm>
            <a:off x="201268" y="1679277"/>
            <a:ext cx="7200429" cy="4943945"/>
          </a:xfrm>
        </p:spPr>
        <p:txBody>
          <a:bodyPr>
            <a:normAutofit lnSpcReduction="10000"/>
          </a:bodyPr>
          <a:lstStyle/>
          <a:p>
            <a:r>
              <a:rPr lang="en-US" dirty="0"/>
              <a:t>Had a little chat with the previous creator </a:t>
            </a:r>
            <a:r>
              <a:rPr lang="en-US" dirty="0">
                <a:sym typeface="Wingdings" panose="05000000000000000000" pitchFamily="2" charset="2"/>
              </a:rPr>
              <a:t></a:t>
            </a:r>
          </a:p>
          <a:p>
            <a:r>
              <a:rPr lang="en-US" dirty="0">
                <a:sym typeface="Wingdings" panose="05000000000000000000" pitchFamily="2" charset="2"/>
              </a:rPr>
              <a:t>Started to learn exactly how </a:t>
            </a:r>
            <a:r>
              <a:rPr lang="en-US" dirty="0" err="1">
                <a:sym typeface="Wingdings" panose="05000000000000000000" pitchFamily="2" charset="2"/>
              </a:rPr>
              <a:t>oAuth</a:t>
            </a:r>
            <a:r>
              <a:rPr lang="en-US" dirty="0">
                <a:sym typeface="Wingdings" panose="05000000000000000000" pitchFamily="2" charset="2"/>
              </a:rPr>
              <a:t> was working</a:t>
            </a:r>
          </a:p>
          <a:p>
            <a:r>
              <a:rPr lang="en-US" dirty="0">
                <a:sym typeface="Wingdings" panose="05000000000000000000" pitchFamily="2" charset="2"/>
              </a:rPr>
              <a:t>4 steps using what Fit Bit calls Authorization code grant flow</a:t>
            </a:r>
          </a:p>
          <a:p>
            <a:pPr lvl="1"/>
            <a:r>
              <a:rPr lang="en-US" dirty="0">
                <a:sym typeface="Wingdings" panose="05000000000000000000" pitchFamily="2" charset="2"/>
              </a:rPr>
              <a:t>Step 1: </a:t>
            </a:r>
            <a:r>
              <a:rPr lang="en-US" dirty="0"/>
              <a:t>Your application redirects the user to Fitbit's authorization page</a:t>
            </a:r>
          </a:p>
          <a:p>
            <a:pPr lvl="1"/>
            <a:r>
              <a:rPr lang="en-US" dirty="0">
                <a:sym typeface="Wingdings" panose="05000000000000000000" pitchFamily="2" charset="2"/>
              </a:rPr>
              <a:t>Step 2: </a:t>
            </a:r>
            <a:r>
              <a:rPr lang="en-US" dirty="0"/>
              <a:t>Upon user consent, Fitbit redirects the user back to your application's redirect URL with an authorization code as a URL parameter.</a:t>
            </a:r>
          </a:p>
          <a:p>
            <a:pPr lvl="1"/>
            <a:r>
              <a:rPr lang="en-US" dirty="0">
                <a:sym typeface="Wingdings" panose="05000000000000000000" pitchFamily="2" charset="2"/>
              </a:rPr>
              <a:t>Step 3: </a:t>
            </a:r>
            <a:r>
              <a:rPr lang="en-US" dirty="0"/>
              <a:t>Your application exchanges the authorization code for an access token and refresh token.</a:t>
            </a:r>
          </a:p>
          <a:p>
            <a:pPr lvl="1"/>
            <a:r>
              <a:rPr lang="en-US" dirty="0">
                <a:sym typeface="Wingdings" panose="05000000000000000000" pitchFamily="2" charset="2"/>
              </a:rPr>
              <a:t>Step 4: </a:t>
            </a:r>
            <a:r>
              <a:rPr lang="en-US" dirty="0"/>
              <a:t>Your application stores the access token and refresh token. It will use the access token to make requests to the Fitbit API. It will use the refresh token to obtain a new access token when the access token expires without having to re-prompt the user.</a:t>
            </a:r>
            <a:endParaRPr lang="en-US" dirty="0">
              <a:sym typeface="Wingdings" panose="05000000000000000000" pitchFamily="2" charset="2"/>
            </a:endParaRPr>
          </a:p>
          <a:p>
            <a:endParaRPr lang="en-US" dirty="0">
              <a:sym typeface="Wingdings" panose="05000000000000000000" pitchFamily="2" charset="2"/>
            </a:endParaRPr>
          </a:p>
          <a:p>
            <a:endParaRPr lang="en-US" dirty="0"/>
          </a:p>
        </p:txBody>
      </p:sp>
      <p:pic>
        <p:nvPicPr>
          <p:cNvPr id="4100" name="Picture 4" descr="http://compsci02.snc.edu/cs460/2016/images/tyler4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827" y="974941"/>
            <a:ext cx="2113007" cy="140867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uthorization Code Grant F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1697" y="2533359"/>
            <a:ext cx="3301143" cy="432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253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uthorization Code Grant F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3494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01265" y="5380672"/>
            <a:ext cx="6096000" cy="1200329"/>
          </a:xfrm>
          <a:prstGeom prst="rect">
            <a:avLst/>
          </a:prstGeom>
        </p:spPr>
        <p:txBody>
          <a:bodyPr>
            <a:spAutoFit/>
          </a:bodyPr>
          <a:lstStyle/>
          <a:p>
            <a:r>
              <a:rPr lang="fr-FR" dirty="0">
                <a:latin typeface="Consolas" panose="020B0609020204030204" pitchFamily="49" charset="0"/>
              </a:rPr>
              <a:t>$client-&gt;</a:t>
            </a:r>
            <a:r>
              <a:rPr lang="fr-FR" dirty="0" err="1">
                <a:latin typeface="Consolas" panose="020B0609020204030204" pitchFamily="49" charset="0"/>
              </a:rPr>
              <a:t>redirect_uri</a:t>
            </a:r>
            <a:r>
              <a:rPr lang="fr-FR" dirty="0">
                <a:latin typeface="Consolas" panose="020B0609020204030204" pitchFamily="49" charset="0"/>
              </a:rPr>
              <a:t> = 'http://'.$_SERVER['HTTP_HOST'].</a:t>
            </a:r>
            <a:r>
              <a:rPr lang="en-US" dirty="0">
                <a:latin typeface="Consolas" panose="020B0609020204030204" pitchFamily="49" charset="0"/>
              </a:rPr>
              <a:t>      </a:t>
            </a:r>
            <a:r>
              <a:rPr lang="en-US" dirty="0" err="1">
                <a:latin typeface="Consolas" panose="020B0609020204030204" pitchFamily="49" charset="0"/>
              </a:rPr>
              <a:t>dirname</a:t>
            </a:r>
            <a:r>
              <a:rPr lang="en-US" dirty="0">
                <a:latin typeface="Consolas" panose="020B0609020204030204" pitchFamily="49" charset="0"/>
              </a:rPr>
              <a:t>(</a:t>
            </a:r>
            <a:r>
              <a:rPr lang="en-US" dirty="0" err="1">
                <a:latin typeface="Consolas" panose="020B0609020204030204" pitchFamily="49" charset="0"/>
              </a:rPr>
              <a:t>strtok</a:t>
            </a:r>
            <a:r>
              <a:rPr lang="en-US" dirty="0">
                <a:latin typeface="Consolas" panose="020B0609020204030204" pitchFamily="49" charset="0"/>
              </a:rPr>
              <a:t>($_SERVER['REQUEST_URI'],'?')).'/</a:t>
            </a:r>
            <a:r>
              <a:rPr lang="en-US" dirty="0" err="1">
                <a:latin typeface="Consolas" panose="020B0609020204030204" pitchFamily="49" charset="0"/>
              </a:rPr>
              <a:t>index.php</a:t>
            </a:r>
            <a:r>
              <a:rPr lang="en-US" dirty="0">
                <a:latin typeface="Consolas" panose="020B0609020204030204" pitchFamily="49" charset="0"/>
              </a:rPr>
              <a:t>'</a:t>
            </a:r>
            <a:endParaRPr lang="en-US" dirty="0"/>
          </a:p>
        </p:txBody>
      </p:sp>
      <p:sp>
        <p:nvSpPr>
          <p:cNvPr id="6" name="TextBox 5"/>
          <p:cNvSpPr txBox="1"/>
          <p:nvPr/>
        </p:nvSpPr>
        <p:spPr>
          <a:xfrm>
            <a:off x="5618000" y="160637"/>
            <a:ext cx="5527589" cy="923330"/>
          </a:xfrm>
          <a:prstGeom prst="rect">
            <a:avLst/>
          </a:prstGeom>
          <a:noFill/>
        </p:spPr>
        <p:txBody>
          <a:bodyPr wrap="square" rtlCol="0">
            <a:spAutoFit/>
          </a:bodyPr>
          <a:lstStyle/>
          <a:p>
            <a:r>
              <a:rPr lang="en-US" dirty="0"/>
              <a:t>Also user has a secret key consisting of 32 numbers or letters as well as a client id generated from fit bit</a:t>
            </a:r>
          </a:p>
        </p:txBody>
      </p:sp>
    </p:spTree>
    <p:extLst>
      <p:ext uri="{BB962C8B-B14F-4D97-AF65-F5344CB8AC3E}">
        <p14:creationId xmlns:p14="http://schemas.microsoft.com/office/powerpoint/2010/main" val="492737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977" y="0"/>
            <a:ext cx="9183716" cy="6696460"/>
          </a:xfrm>
          <a:prstGeom prst="rect">
            <a:avLst/>
          </a:prstGeom>
        </p:spPr>
      </p:pic>
      <p:sp>
        <p:nvSpPr>
          <p:cNvPr id="7" name="TextBox 6"/>
          <p:cNvSpPr txBox="1"/>
          <p:nvPr/>
        </p:nvSpPr>
        <p:spPr>
          <a:xfrm>
            <a:off x="3781166" y="1037968"/>
            <a:ext cx="5115697" cy="830997"/>
          </a:xfrm>
          <a:prstGeom prst="rect">
            <a:avLst/>
          </a:prstGeom>
          <a:noFill/>
        </p:spPr>
        <p:txBody>
          <a:bodyPr wrap="square" rtlCol="0">
            <a:spAutoFit/>
          </a:bodyPr>
          <a:lstStyle/>
          <a:p>
            <a:r>
              <a:rPr lang="en-US" sz="4800" dirty="0"/>
              <a:t>Good to go? </a:t>
            </a:r>
          </a:p>
        </p:txBody>
      </p:sp>
    </p:spTree>
    <p:extLst>
      <p:ext uri="{BB962C8B-B14F-4D97-AF65-F5344CB8AC3E}">
        <p14:creationId xmlns:p14="http://schemas.microsoft.com/office/powerpoint/2010/main" val="1487435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what to do with it?</a:t>
            </a:r>
          </a:p>
        </p:txBody>
      </p:sp>
      <p:sp>
        <p:nvSpPr>
          <p:cNvPr id="3" name="Content Placeholder 2"/>
          <p:cNvSpPr>
            <a:spLocks noGrp="1"/>
          </p:cNvSpPr>
          <p:nvPr>
            <p:ph idx="1"/>
          </p:nvPr>
        </p:nvSpPr>
        <p:spPr>
          <a:xfrm>
            <a:off x="1103312" y="2052918"/>
            <a:ext cx="3900487" cy="4195481"/>
          </a:xfrm>
        </p:spPr>
        <p:txBody>
          <a:bodyPr/>
          <a:lstStyle/>
          <a:p>
            <a:r>
              <a:rPr lang="en-US" dirty="0">
                <a:hlinkClick r:id="rId2"/>
              </a:rPr>
              <a:t>02Data</a:t>
            </a:r>
            <a:endParaRPr lang="en-US" dirty="0"/>
          </a:p>
          <a:p>
            <a:r>
              <a:rPr lang="en-US" dirty="0"/>
              <a:t>No heart rate…better have a talk with fit bit</a:t>
            </a:r>
          </a:p>
          <a:p>
            <a:r>
              <a:rPr lang="en-US" dirty="0"/>
              <a:t>Find the json</a:t>
            </a:r>
          </a:p>
          <a:p>
            <a:r>
              <a:rPr lang="en-US" dirty="0"/>
              <a:t>Parse the </a:t>
            </a:r>
            <a:r>
              <a:rPr lang="en-US" dirty="0">
                <a:hlinkClick r:id="rId3"/>
              </a:rPr>
              <a:t>json</a:t>
            </a:r>
            <a:endParaRPr lang="en-US" dirty="0"/>
          </a:p>
          <a:p>
            <a:endParaRPr lang="en-US" dirty="0"/>
          </a:p>
          <a:p>
            <a:endParaRPr lang="en-US" dirty="0"/>
          </a:p>
        </p:txBody>
      </p:sp>
      <p:pic>
        <p:nvPicPr>
          <p:cNvPr id="7172" name="Picture 4" descr="Image result for matr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4300" y="1343483"/>
            <a:ext cx="5023063" cy="197982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matri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4300" y="3988765"/>
            <a:ext cx="5023063" cy="2136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274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5407" y="3115599"/>
            <a:ext cx="4810755" cy="1011558"/>
          </a:xfrm>
        </p:spPr>
        <p:txBody>
          <a:bodyPr/>
          <a:lstStyle/>
          <a:p>
            <a:r>
              <a:rPr lang="en-US" dirty="0"/>
              <a:t>DEMONSTRATION</a:t>
            </a:r>
          </a:p>
        </p:txBody>
      </p:sp>
    </p:spTree>
    <p:extLst>
      <p:ext uri="{BB962C8B-B14F-4D97-AF65-F5344CB8AC3E}">
        <p14:creationId xmlns:p14="http://schemas.microsoft.com/office/powerpoint/2010/main" val="1216680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 want to still accomplish</a:t>
            </a:r>
          </a:p>
        </p:txBody>
      </p:sp>
      <p:sp>
        <p:nvSpPr>
          <p:cNvPr id="3" name="Content Placeholder 2"/>
          <p:cNvSpPr>
            <a:spLocks noGrp="1"/>
          </p:cNvSpPr>
          <p:nvPr>
            <p:ph idx="1"/>
          </p:nvPr>
        </p:nvSpPr>
        <p:spPr/>
        <p:txBody>
          <a:bodyPr/>
          <a:lstStyle/>
          <a:p>
            <a:r>
              <a:rPr lang="en-US" dirty="0"/>
              <a:t>Get </a:t>
            </a:r>
            <a:r>
              <a:rPr lang="en-US" dirty="0" err="1"/>
              <a:t>oAuth</a:t>
            </a:r>
            <a:r>
              <a:rPr lang="en-US" dirty="0"/>
              <a:t> to work without having to hit the server.</a:t>
            </a:r>
          </a:p>
          <a:p>
            <a:r>
              <a:rPr lang="en-US" dirty="0"/>
              <a:t>Make app contact fit bit without use of Google Chrome</a:t>
            </a:r>
          </a:p>
          <a:p>
            <a:r>
              <a:rPr lang="en-US" dirty="0"/>
              <a:t>Settings page for app</a:t>
            </a:r>
          </a:p>
          <a:p>
            <a:r>
              <a:rPr lang="en-US" dirty="0"/>
              <a:t>Clean up journal/bug check it some more</a:t>
            </a:r>
          </a:p>
          <a:p>
            <a:r>
              <a:rPr lang="en-US" dirty="0"/>
              <a:t>Test the app with other students</a:t>
            </a:r>
          </a:p>
          <a:p>
            <a:r>
              <a:rPr lang="en-US" dirty="0"/>
              <a:t>Determine effectiveness of current settings</a:t>
            </a:r>
          </a:p>
          <a:p>
            <a:endParaRPr lang="en-US" dirty="0"/>
          </a:p>
          <a:p>
            <a:endParaRPr lang="en-US" dirty="0"/>
          </a:p>
        </p:txBody>
      </p:sp>
    </p:spTree>
    <p:extLst>
      <p:ext uri="{BB962C8B-B14F-4D97-AF65-F5344CB8AC3E}">
        <p14:creationId xmlns:p14="http://schemas.microsoft.com/office/powerpoint/2010/main" val="836953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a:t>
            </a:r>
          </a:p>
        </p:txBody>
      </p:sp>
      <p:sp>
        <p:nvSpPr>
          <p:cNvPr id="3" name="Content Placeholder 2"/>
          <p:cNvSpPr>
            <a:spLocks noGrp="1"/>
          </p:cNvSpPr>
          <p:nvPr>
            <p:ph idx="1"/>
          </p:nvPr>
        </p:nvSpPr>
        <p:spPr/>
        <p:txBody>
          <a:bodyPr/>
          <a:lstStyle/>
          <a:p>
            <a:r>
              <a:rPr lang="en-US" dirty="0"/>
              <a:t>Possibly move away from fit bit and </a:t>
            </a:r>
            <a:r>
              <a:rPr lang="en-US" dirty="0" err="1"/>
              <a:t>oauth</a:t>
            </a:r>
            <a:r>
              <a:rPr lang="en-US" dirty="0"/>
              <a:t> to use android wearables as students will now have a java/android class with 350</a:t>
            </a:r>
          </a:p>
          <a:p>
            <a:r>
              <a:rPr lang="en-US" dirty="0"/>
              <a:t>Get the app to work locally without the need of the comp </a:t>
            </a:r>
            <a:r>
              <a:rPr lang="en-US" dirty="0" err="1"/>
              <a:t>sci</a:t>
            </a:r>
            <a:r>
              <a:rPr lang="en-US" dirty="0"/>
              <a:t> servers. Implicit grant flow.</a:t>
            </a:r>
          </a:p>
          <a:p>
            <a:r>
              <a:rPr lang="en-US" dirty="0"/>
              <a:t>Start getting some test cases with other students.</a:t>
            </a:r>
          </a:p>
        </p:txBody>
      </p:sp>
    </p:spTree>
    <p:extLst>
      <p:ext uri="{BB962C8B-B14F-4D97-AF65-F5344CB8AC3E}">
        <p14:creationId xmlns:p14="http://schemas.microsoft.com/office/powerpoint/2010/main" val="1163878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Helpful</a:t>
            </a:r>
          </a:p>
        </p:txBody>
      </p:sp>
      <p:sp>
        <p:nvSpPr>
          <p:cNvPr id="3" name="Content Placeholder 2"/>
          <p:cNvSpPr>
            <a:spLocks noGrp="1"/>
          </p:cNvSpPr>
          <p:nvPr>
            <p:ph idx="1"/>
          </p:nvPr>
        </p:nvSpPr>
        <p:spPr/>
        <p:txBody>
          <a:bodyPr/>
          <a:lstStyle/>
          <a:p>
            <a:r>
              <a:rPr lang="en-US" dirty="0"/>
              <a:t>350 Event programming </a:t>
            </a:r>
          </a:p>
          <a:p>
            <a:r>
              <a:rPr lang="en-US" dirty="0"/>
              <a:t>220 Advanced Data and File Structures</a:t>
            </a:r>
          </a:p>
          <a:p>
            <a:r>
              <a:rPr lang="en-US" dirty="0"/>
              <a:t>322 programming languages</a:t>
            </a:r>
          </a:p>
          <a:p>
            <a:endParaRPr lang="en-US" dirty="0"/>
          </a:p>
          <a:p>
            <a:r>
              <a:rPr lang="en-US" dirty="0"/>
              <a:t>Good to know:</a:t>
            </a:r>
          </a:p>
          <a:p>
            <a:pPr lvl="1"/>
            <a:r>
              <a:rPr lang="en-US" dirty="0"/>
              <a:t>HTML,PHP,JAVASCRIPT, CSS</a:t>
            </a:r>
          </a:p>
          <a:p>
            <a:pPr lvl="1"/>
            <a:r>
              <a:rPr lang="en-US"/>
              <a:t>C#</a:t>
            </a:r>
          </a:p>
          <a:p>
            <a:pPr lvl="1"/>
            <a:r>
              <a:rPr lang="en-US" dirty="0"/>
              <a:t>Reading/Writing to file on server</a:t>
            </a:r>
          </a:p>
          <a:p>
            <a:pPr lvl="1"/>
            <a:r>
              <a:rPr lang="en-US" dirty="0"/>
              <a:t>Threads</a:t>
            </a:r>
          </a:p>
          <a:p>
            <a:pPr lvl="1"/>
            <a:r>
              <a:rPr lang="en-US" dirty="0"/>
              <a:t>Arrays</a:t>
            </a:r>
          </a:p>
          <a:p>
            <a:endParaRPr lang="en-US" dirty="0"/>
          </a:p>
          <a:p>
            <a:pPr marL="0" indent="0">
              <a:buNone/>
            </a:pPr>
            <a:endParaRPr lang="en-US" dirty="0"/>
          </a:p>
        </p:txBody>
      </p:sp>
    </p:spTree>
    <p:extLst>
      <p:ext uri="{BB962C8B-B14F-4D97-AF65-F5344CB8AC3E}">
        <p14:creationId xmlns:p14="http://schemas.microsoft.com/office/powerpoint/2010/main" val="3652246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Advice</a:t>
            </a:r>
          </a:p>
        </p:txBody>
      </p:sp>
      <p:sp>
        <p:nvSpPr>
          <p:cNvPr id="3" name="Content Placeholder 2"/>
          <p:cNvSpPr>
            <a:spLocks noGrp="1"/>
          </p:cNvSpPr>
          <p:nvPr>
            <p:ph idx="1"/>
          </p:nvPr>
        </p:nvSpPr>
        <p:spPr/>
        <p:txBody>
          <a:bodyPr/>
          <a:lstStyle/>
          <a:p>
            <a:r>
              <a:rPr lang="en-US" dirty="0"/>
              <a:t>Do not be afraid to just jump and break things along the way. Save often and experiment</a:t>
            </a:r>
          </a:p>
          <a:p>
            <a:r>
              <a:rPr lang="en-US" dirty="0"/>
              <a:t>Use the debugger! (step in, step out, step on with life)</a:t>
            </a:r>
          </a:p>
          <a:p>
            <a:r>
              <a:rPr lang="en-US" dirty="0"/>
              <a:t>Don’t wait to start</a:t>
            </a:r>
          </a:p>
          <a:p>
            <a:r>
              <a:rPr lang="en-US" dirty="0"/>
              <a:t>Don’t just copy and paste what you find learn how it works so when you do break something you should have an idea what went wrong.</a:t>
            </a:r>
          </a:p>
          <a:p>
            <a:r>
              <a:rPr lang="en-US" dirty="0"/>
              <a:t>Make small simple programs than implement into your project</a:t>
            </a:r>
          </a:p>
          <a:p>
            <a:r>
              <a:rPr lang="en-US" dirty="0"/>
              <a:t>One function a day keeps the stress away</a:t>
            </a:r>
          </a:p>
          <a:p>
            <a:endParaRPr lang="en-US" dirty="0"/>
          </a:p>
        </p:txBody>
      </p:sp>
    </p:spTree>
    <p:extLst>
      <p:ext uri="{BB962C8B-B14F-4D97-AF65-F5344CB8AC3E}">
        <p14:creationId xmlns:p14="http://schemas.microsoft.com/office/powerpoint/2010/main" val="3379704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a:t>
            </a:r>
          </a:p>
        </p:txBody>
      </p:sp>
      <p:sp>
        <p:nvSpPr>
          <p:cNvPr id="3" name="Content Placeholder 2"/>
          <p:cNvSpPr>
            <a:spLocks noGrp="1"/>
          </p:cNvSpPr>
          <p:nvPr>
            <p:ph idx="1"/>
          </p:nvPr>
        </p:nvSpPr>
        <p:spPr/>
        <p:txBody>
          <a:bodyPr>
            <a:normAutofit fontScale="92500" lnSpcReduction="10000"/>
          </a:bodyPr>
          <a:lstStyle/>
          <a:p>
            <a:pPr lvl="0"/>
            <a:r>
              <a:rPr lang="en-US" dirty="0"/>
              <a:t>What I did:</a:t>
            </a:r>
          </a:p>
          <a:p>
            <a:pPr lvl="0"/>
            <a:r>
              <a:rPr lang="en-US" dirty="0"/>
              <a:t>Investigate the reasons for stress and anxiety on college campuses.</a:t>
            </a:r>
          </a:p>
          <a:p>
            <a:pPr lvl="0"/>
            <a:r>
              <a:rPr lang="en-US" dirty="0"/>
              <a:t>Identify triggers or indicators that might be indicators of stress.</a:t>
            </a:r>
          </a:p>
          <a:p>
            <a:pPr lvl="0"/>
            <a:r>
              <a:rPr lang="en-US" dirty="0"/>
              <a:t>Perform an analysis of potential triggers that the app could detect and how it should react.</a:t>
            </a:r>
          </a:p>
          <a:p>
            <a:pPr lvl="0"/>
            <a:r>
              <a:rPr lang="en-US" dirty="0"/>
              <a:t>Interface the app with sensor data from </a:t>
            </a:r>
            <a:r>
              <a:rPr lang="en-US" i="1" dirty="0"/>
              <a:t>Fitbit</a:t>
            </a:r>
            <a:r>
              <a:rPr lang="en-US" dirty="0"/>
              <a:t>.</a:t>
            </a:r>
          </a:p>
          <a:p>
            <a:pPr marL="0" lvl="0" indent="0">
              <a:buNone/>
            </a:pPr>
            <a:endParaRPr lang="en-US" dirty="0"/>
          </a:p>
          <a:p>
            <a:pPr lvl="0"/>
            <a:r>
              <a:rPr lang="en-US" dirty="0"/>
              <a:t>Still needs to be done:</a:t>
            </a:r>
          </a:p>
          <a:p>
            <a:pPr lvl="0"/>
            <a:r>
              <a:rPr lang="en-US" dirty="0"/>
              <a:t>Include usability tests with students in your analysis and design.</a:t>
            </a:r>
          </a:p>
          <a:p>
            <a:pPr lvl="0"/>
            <a:r>
              <a:rPr lang="en-US" dirty="0"/>
              <a:t>Determine how to measure the effectiveness of the app.</a:t>
            </a:r>
          </a:p>
          <a:p>
            <a:pPr marL="0" indent="0">
              <a:buNone/>
            </a:pPr>
            <a:r>
              <a:rPr lang="en-US" dirty="0"/>
              <a:t> </a:t>
            </a:r>
          </a:p>
        </p:txBody>
      </p:sp>
    </p:spTree>
    <p:extLst>
      <p:ext uri="{BB962C8B-B14F-4D97-AF65-F5344CB8AC3E}">
        <p14:creationId xmlns:p14="http://schemas.microsoft.com/office/powerpoint/2010/main" val="300875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What is stress? And how to detect it</a:t>
            </a:r>
          </a:p>
          <a:p>
            <a:r>
              <a:rPr lang="en-US" dirty="0"/>
              <a:t>Learn Android Studio</a:t>
            </a:r>
          </a:p>
          <a:p>
            <a:r>
              <a:rPr lang="en-US" dirty="0"/>
              <a:t>Learn some java</a:t>
            </a:r>
          </a:p>
          <a:p>
            <a:r>
              <a:rPr lang="en-US" dirty="0"/>
              <a:t>Learn oAtuh2</a:t>
            </a:r>
          </a:p>
          <a:p>
            <a:r>
              <a:rPr lang="en-US" dirty="0"/>
              <a:t>Get and use Fit Bit Data</a:t>
            </a:r>
          </a:p>
          <a:p>
            <a:pPr marL="0" indent="0">
              <a:buNone/>
            </a:pPr>
            <a:endParaRPr lang="en-US" dirty="0"/>
          </a:p>
        </p:txBody>
      </p:sp>
    </p:spTree>
    <p:extLst>
      <p:ext uri="{BB962C8B-B14F-4D97-AF65-F5344CB8AC3E}">
        <p14:creationId xmlns:p14="http://schemas.microsoft.com/office/powerpoint/2010/main" val="382206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a:t>
            </a:r>
          </a:p>
        </p:txBody>
      </p:sp>
      <p:sp>
        <p:nvSpPr>
          <p:cNvPr id="3" name="Content Placeholder 2"/>
          <p:cNvSpPr>
            <a:spLocks noGrp="1"/>
          </p:cNvSpPr>
          <p:nvPr>
            <p:ph idx="1"/>
          </p:nvPr>
        </p:nvSpPr>
        <p:spPr>
          <a:xfrm>
            <a:off x="646112" y="1853248"/>
            <a:ext cx="9403742" cy="4395151"/>
          </a:xfrm>
        </p:spPr>
        <p:txBody>
          <a:bodyPr/>
          <a:lstStyle/>
          <a:p>
            <a:r>
              <a:rPr lang="en-US" dirty="0"/>
              <a:t>A highly subjective phenomenon that is hard to define which in tern makes it hard to measure.</a:t>
            </a:r>
          </a:p>
          <a:p>
            <a:r>
              <a:rPr lang="en-US" dirty="0"/>
              <a:t>The term “stress”, as it is currently used was coined by Hans </a:t>
            </a:r>
            <a:r>
              <a:rPr lang="en-US" dirty="0" err="1"/>
              <a:t>Selye</a:t>
            </a:r>
            <a:r>
              <a:rPr lang="en-US" dirty="0"/>
              <a:t> in 1936, who defined it as “the non-specific response of the body to any demand for change” </a:t>
            </a:r>
          </a:p>
          <a:p>
            <a:r>
              <a:rPr lang="en-US" dirty="0"/>
              <a:t>In college top ten stressor: 1. Relationships 2. Managing Time 3. Finals and Mid-terms 4. Roommates 5. Finances 6. Family Needs 7. Lack of Resources 8. Difficulty Prioritizing 9. Illness</a:t>
            </a:r>
          </a:p>
          <a:p>
            <a:r>
              <a:rPr lang="en-US" dirty="0"/>
              <a:t>Someone who is at risk for high levels of stress may become more likely to develop various diseases from stomach ulcers, to heart attacks. Stress has very negative impact on the immune system.</a:t>
            </a:r>
          </a:p>
        </p:txBody>
      </p:sp>
    </p:spTree>
    <p:extLst>
      <p:ext uri="{BB962C8B-B14F-4D97-AF65-F5344CB8AC3E}">
        <p14:creationId xmlns:p14="http://schemas.microsoft.com/office/powerpoint/2010/main" val="645352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cont.</a:t>
            </a:r>
          </a:p>
        </p:txBody>
      </p:sp>
      <p:sp>
        <p:nvSpPr>
          <p:cNvPr id="3" name="Content Placeholder 2"/>
          <p:cNvSpPr>
            <a:spLocks noGrp="1"/>
          </p:cNvSpPr>
          <p:nvPr>
            <p:ph idx="1"/>
          </p:nvPr>
        </p:nvSpPr>
        <p:spPr/>
        <p:txBody>
          <a:bodyPr>
            <a:normAutofit/>
          </a:bodyPr>
          <a:lstStyle/>
          <a:p>
            <a:r>
              <a:rPr lang="en-US" dirty="0"/>
              <a:t>Some indicators include:</a:t>
            </a:r>
          </a:p>
          <a:p>
            <a:pPr lvl="1"/>
            <a:r>
              <a:rPr lang="en-US" dirty="0"/>
              <a:t>Anxiety, appetite changes, Fatigue, Lack of  concentration, moodiness, sweaty palms, cold or flu etc. </a:t>
            </a:r>
          </a:p>
          <a:p>
            <a:r>
              <a:rPr lang="en-US" dirty="0"/>
              <a:t>Between 75% and 90% of visits made to the school health center are due to stress related issues.(American Institute of Stress)</a:t>
            </a:r>
          </a:p>
          <a:p>
            <a:r>
              <a:rPr lang="en-US" dirty="0"/>
              <a:t>Some Stress reducers include:</a:t>
            </a:r>
          </a:p>
          <a:p>
            <a:pPr lvl="1"/>
            <a:r>
              <a:rPr lang="en-US" dirty="0"/>
              <a:t>Exercise, yoga, good sleep, get a message, and deep breathing</a:t>
            </a:r>
          </a:p>
          <a:p>
            <a:r>
              <a:rPr lang="en-US" dirty="0"/>
              <a:t>Stress detection methods I am using will be sleep, heart rate, and steps taken using a fit bit. </a:t>
            </a:r>
          </a:p>
        </p:txBody>
      </p:sp>
      <p:pic>
        <p:nvPicPr>
          <p:cNvPr id="4" name="Picture 3"/>
          <p:cNvPicPr>
            <a:picLocks noChangeAspect="1"/>
          </p:cNvPicPr>
          <p:nvPr/>
        </p:nvPicPr>
        <p:blipFill rotWithShape="1">
          <a:blip r:embed="rId2"/>
          <a:srcRect l="32919" t="36733" r="58151" b="39199"/>
          <a:stretch/>
        </p:blipFill>
        <p:spPr>
          <a:xfrm>
            <a:off x="10043262" y="3707027"/>
            <a:ext cx="2148738" cy="3150973"/>
          </a:xfrm>
          <a:prstGeom prst="rect">
            <a:avLst/>
          </a:prstGeom>
        </p:spPr>
      </p:pic>
    </p:spTree>
    <p:extLst>
      <p:ext uri="{BB962C8B-B14F-4D97-AF65-F5344CB8AC3E}">
        <p14:creationId xmlns:p14="http://schemas.microsoft.com/office/powerpoint/2010/main" val="917130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how andro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981" y="1431838"/>
            <a:ext cx="8187369" cy="4276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49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 (Java &amp; Android)</a:t>
            </a:r>
          </a:p>
        </p:txBody>
      </p:sp>
      <p:sp>
        <p:nvSpPr>
          <p:cNvPr id="3" name="Content Placeholder 2"/>
          <p:cNvSpPr>
            <a:spLocks noGrp="1"/>
          </p:cNvSpPr>
          <p:nvPr>
            <p:ph idx="1"/>
          </p:nvPr>
        </p:nvSpPr>
        <p:spPr>
          <a:xfrm>
            <a:off x="414818" y="1571004"/>
            <a:ext cx="8946541" cy="4195481"/>
          </a:xfrm>
        </p:spPr>
        <p:txBody>
          <a:bodyPr/>
          <a:lstStyle/>
          <a:p>
            <a:r>
              <a:rPr lang="en-US" b="1" dirty="0"/>
              <a:t>Tim </a:t>
            </a:r>
            <a:r>
              <a:rPr lang="en-US" b="1" dirty="0" err="1"/>
              <a:t>Buchalka</a:t>
            </a:r>
            <a:r>
              <a:rPr lang="en-US" b="1" dirty="0"/>
              <a:t> </a:t>
            </a:r>
            <a:r>
              <a:rPr lang="en-US" b="1" dirty="0" err="1"/>
              <a:t>Udemy</a:t>
            </a:r>
            <a:endParaRPr lang="en-US" b="1" dirty="0"/>
          </a:p>
          <a:p>
            <a:r>
              <a:rPr lang="en-US" b="1" dirty="0"/>
              <a:t>Professors</a:t>
            </a:r>
          </a:p>
          <a:p>
            <a:r>
              <a:rPr lang="en-US" b="1" dirty="0"/>
              <a:t>Some books </a:t>
            </a:r>
          </a:p>
          <a:p>
            <a:r>
              <a:rPr lang="en-US" b="1" dirty="0" err="1"/>
              <a:t>Youtube</a:t>
            </a:r>
            <a:endParaRPr lang="en-US" b="1" dirty="0"/>
          </a:p>
          <a:p>
            <a:r>
              <a:rPr lang="en-US" b="1" dirty="0"/>
              <a:t>Stack Overflow</a:t>
            </a:r>
            <a:endParaRPr lang="en-US" dirty="0"/>
          </a:p>
        </p:txBody>
      </p:sp>
      <p:pic>
        <p:nvPicPr>
          <p:cNvPr id="1026" name="Picture 2" descr="https://udemy-images.udemy.com/user/200_H/599932_71aa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198" y="452718"/>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youtube no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0422" y="2639174"/>
            <a:ext cx="2101671" cy="14879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tack overflow logo andro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6307" y="3874870"/>
            <a:ext cx="3009900"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24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445"/>
            <a:ext cx="9404723" cy="1400530"/>
          </a:xfrm>
        </p:spPr>
        <p:txBody>
          <a:bodyPr/>
          <a:lstStyle/>
          <a:p>
            <a:r>
              <a:rPr lang="en-US" dirty="0"/>
              <a:t>Solution (oAuth2 magic)</a:t>
            </a:r>
          </a:p>
        </p:txBody>
      </p:sp>
      <p:sp>
        <p:nvSpPr>
          <p:cNvPr id="3" name="Content Placeholder 2"/>
          <p:cNvSpPr>
            <a:spLocks noGrp="1"/>
          </p:cNvSpPr>
          <p:nvPr>
            <p:ph idx="1"/>
          </p:nvPr>
        </p:nvSpPr>
        <p:spPr>
          <a:xfrm>
            <a:off x="0" y="1503975"/>
            <a:ext cx="7414054" cy="4011826"/>
          </a:xfrm>
        </p:spPr>
        <p:txBody>
          <a:bodyPr/>
          <a:lstStyle/>
          <a:p>
            <a:r>
              <a:rPr lang="en-US" dirty="0"/>
              <a:t>First glance at it… run away</a:t>
            </a:r>
          </a:p>
          <a:p>
            <a:pPr lvl="1"/>
            <a:r>
              <a:rPr lang="en-US" dirty="0"/>
              <a:t>Maybe try android wearables? Gave myself 1 week to try </a:t>
            </a:r>
          </a:p>
          <a:p>
            <a:pPr marL="457200" lvl="1" indent="0">
              <a:buNone/>
            </a:pPr>
            <a:endParaRPr lang="en-US" dirty="0"/>
          </a:p>
          <a:p>
            <a:r>
              <a:rPr lang="en-US" dirty="0"/>
              <a:t>Ok back to oAuth2</a:t>
            </a:r>
          </a:p>
          <a:p>
            <a:pPr lvl="1"/>
            <a:r>
              <a:rPr lang="en-US" dirty="0"/>
              <a:t>This is the main driving force of my application</a:t>
            </a:r>
          </a:p>
          <a:p>
            <a:r>
              <a:rPr lang="en-US" dirty="0"/>
              <a:t>oAuth2 is used in most every application that requires a connection with social media page</a:t>
            </a:r>
          </a:p>
        </p:txBody>
      </p:sp>
      <p:pic>
        <p:nvPicPr>
          <p:cNvPr id="2050" name="Picture 2" descr="Image result for mythical be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1376" y="1853248"/>
            <a:ext cx="4056954" cy="435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403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ull in china sh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622" y="1371600"/>
            <a:ext cx="7819479" cy="433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343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121</TotalTime>
  <Words>848</Words>
  <Application>Microsoft Office PowerPoint</Application>
  <PresentationFormat>Widescreen</PresentationFormat>
  <Paragraphs>91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Century Gothic</vt:lpstr>
      <vt:lpstr>Consolas</vt:lpstr>
      <vt:lpstr>Wingdings</vt:lpstr>
      <vt:lpstr>Wingdings 3</vt:lpstr>
      <vt:lpstr>Ion</vt:lpstr>
      <vt:lpstr>         Stress Ball</vt:lpstr>
      <vt:lpstr>Requirements </vt:lpstr>
      <vt:lpstr>Objectives</vt:lpstr>
      <vt:lpstr>Stress</vt:lpstr>
      <vt:lpstr>Stress cont.</vt:lpstr>
      <vt:lpstr>PowerPoint Presentation</vt:lpstr>
      <vt:lpstr>Solutions (Java &amp; Android)</vt:lpstr>
      <vt:lpstr>Solution (oAuth2 magic)</vt:lpstr>
      <vt:lpstr>PowerPoint Presentation</vt:lpstr>
      <vt:lpstr>Solution (oAuth2 con’t)</vt:lpstr>
      <vt:lpstr>PowerPoint Presentation</vt:lpstr>
      <vt:lpstr>PowerPoint Presentation</vt:lpstr>
      <vt:lpstr>Data what to do with it?</vt:lpstr>
      <vt:lpstr>DEMONSTRATION</vt:lpstr>
      <vt:lpstr>What I want to still accomplish</vt:lpstr>
      <vt:lpstr>What’s Next</vt:lpstr>
      <vt:lpstr>Most Helpful</vt:lpstr>
      <vt:lpstr>Future Advice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Ball</dc:title>
  <dc:creator>Gun1</dc:creator>
  <cp:lastModifiedBy>Wolf</cp:lastModifiedBy>
  <cp:revision>16</cp:revision>
  <dcterms:created xsi:type="dcterms:W3CDTF">2017-04-25T15:00:07Z</dcterms:created>
  <dcterms:modified xsi:type="dcterms:W3CDTF">2017-04-26T23:21:58Z</dcterms:modified>
</cp:coreProperties>
</file>